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Glacial Indifference Bold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Classic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Heavy" panose="020B0604020202020204" charset="0"/>
      <p:regular r:id="rId25"/>
    </p:embeddedFont>
    <p:embeddedFont>
      <p:font typeface="Montserrat Ultra-Bold" panose="020B060402020202020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Bold" panose="020B0806030504020204" charset="0"/>
      <p:regular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Bold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319151" y="7442164"/>
            <a:ext cx="2860993" cy="285731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5961785" y="7886699"/>
            <a:ext cx="2326216" cy="243035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6749648" y="8648700"/>
            <a:ext cx="1554434" cy="16165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346212" y="3129128"/>
            <a:ext cx="11315247" cy="38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Glacial Indifference Bold"/>
              </a:rPr>
              <a:t>EXPENSE MANAGEMENT SYSTEM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9525" y="63583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3809" y="63869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098" y="722325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31997" y="826109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069289" y="82657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098329" y="923324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3213893" y="843085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72289" y="74370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4369479" y="832891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21750" y="920319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-14520" y="91962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5041715" y="2385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6057874" y="169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7124893" y="846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4386813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5470622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830937" y="220051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7187030" y="106527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 flipH="1" flipV="1">
            <a:off x="17285758" y="2050355"/>
            <a:ext cx="903516" cy="1100968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 flipV="1">
            <a:off x="15470622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 flipH="1" flipV="1">
            <a:off x="16554431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2700000">
            <a:off x="422435" y="582576"/>
            <a:ext cx="5075171" cy="1932112"/>
            <a:chOff x="0" y="0"/>
            <a:chExt cx="660400" cy="317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9524" y="-36718"/>
            <a:ext cx="4457135" cy="447020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-33851" y="380369"/>
            <a:ext cx="4347674" cy="433698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79730" y="1032456"/>
            <a:ext cx="4020736" cy="408157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-26759" y="1463845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64104" y="2154461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14520" y="2663988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5366" y="3344529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0" y="3864484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9482" y="2823284"/>
            <a:ext cx="14305449" cy="6435016"/>
            <a:chOff x="0" y="0"/>
            <a:chExt cx="19073932" cy="85800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96" b="1696"/>
            <a:stretch>
              <a:fillRect/>
            </a:stretch>
          </p:blipFill>
          <p:spPr>
            <a:xfrm>
              <a:off x="0" y="0"/>
              <a:ext cx="19073932" cy="858002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949482" y="1184038"/>
            <a:ext cx="1405881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After adding  transaction details this will be shown to user with transaction Added Successfully pop up message.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9027" y="2681626"/>
            <a:ext cx="13688797" cy="6364186"/>
            <a:chOff x="0" y="0"/>
            <a:chExt cx="18251729" cy="84855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941" b="1941"/>
            <a:stretch>
              <a:fillRect/>
            </a:stretch>
          </p:blipFill>
          <p:spPr>
            <a:xfrm>
              <a:off x="0" y="0"/>
              <a:ext cx="18251729" cy="848558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899027" y="1152972"/>
            <a:ext cx="13405479" cy="102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4"/>
              </a:lnSpc>
            </a:pPr>
            <a:r>
              <a:rPr lang="en-US" sz="2931">
                <a:solidFill>
                  <a:srgbClr val="2D262A"/>
                </a:solidFill>
                <a:latin typeface="Montserrat Classic"/>
              </a:rPr>
              <a:t>If user  want to update details then click under Action Column first Symbol then this form will be shown for updating.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202" y="2823284"/>
            <a:ext cx="14659596" cy="6435016"/>
            <a:chOff x="0" y="0"/>
            <a:chExt cx="19546128" cy="85800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968" b="2968"/>
            <a:stretch>
              <a:fillRect/>
            </a:stretch>
          </p:blipFill>
          <p:spPr>
            <a:xfrm>
              <a:off x="0" y="0"/>
              <a:ext cx="19546128" cy="858002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814202" y="1141057"/>
            <a:ext cx="1465959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If user want to delete this transaction then click under Action on delete symbol then transaction will be deleted successfully.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7507689" y="2092576"/>
            <a:ext cx="9128836" cy="5946811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52513" y="1889423"/>
            <a:ext cx="4906787" cy="118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Using React-Router-Dom to navigate to another pages or making link to different pages.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52513" y="4308624"/>
            <a:ext cx="4906787" cy="19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Route:Route is the conditionally shown component that renders some 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UI when its path matches the current URL</a:t>
            </a:r>
          </a:p>
          <a:p>
            <a:pPr>
              <a:lnSpc>
                <a:spcPts val="3200"/>
              </a:lnSpc>
            </a:pPr>
            <a:endParaRPr lang="en-US" sz="200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52513" y="6548829"/>
            <a:ext cx="4906787" cy="19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Link:The link component is used to create links to different routes and implement navigation around the application .It works like an HTML anchor tag.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90625"/>
            <a:ext cx="71105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27C9D"/>
                </a:solidFill>
                <a:latin typeface="Montserrat Classic Bold"/>
              </a:rPr>
              <a:t>ROUTER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2134" y="4582739"/>
            <a:ext cx="6543675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Router:It is the parent component that is used to store all the other components.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618" y="716808"/>
            <a:ext cx="16598682" cy="8853384"/>
            <a:chOff x="0" y="0"/>
            <a:chExt cx="22131576" cy="118045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326" r="7326"/>
            <a:stretch>
              <a:fillRect/>
            </a:stretch>
          </p:blipFill>
          <p:spPr>
            <a:xfrm>
              <a:off x="0" y="0"/>
              <a:ext cx="22131576" cy="11804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51119" y="980618"/>
            <a:ext cx="9433681" cy="8325764"/>
            <a:chOff x="0" y="0"/>
            <a:chExt cx="13844211" cy="1110101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1160" r="21160"/>
            <a:stretch>
              <a:fillRect/>
            </a:stretch>
          </p:blipFill>
          <p:spPr>
            <a:xfrm>
              <a:off x="0" y="0"/>
              <a:ext cx="13844211" cy="1110101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02701" y="499491"/>
            <a:ext cx="6448950" cy="113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9"/>
              </a:lnSpc>
            </a:pPr>
            <a:r>
              <a:rPr lang="en-US" sz="8999">
                <a:solidFill>
                  <a:srgbClr val="227C9D"/>
                </a:solidFill>
                <a:latin typeface="Montserrat Bold"/>
              </a:rPr>
              <a:t>Express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200" y="2843475"/>
            <a:ext cx="8940800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2D262A"/>
                </a:solidFill>
                <a:latin typeface="Montserrat Classic"/>
              </a:rPr>
              <a:t>Express is a popular web application framework for Node.js, designed to simplify the process of building </a:t>
            </a:r>
          </a:p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2D262A"/>
                </a:solidFill>
                <a:latin typeface="Montserrat Classic"/>
              </a:rPr>
              <a:t>robust and scalable web applications and APIs.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701" y="6411782"/>
            <a:ext cx="4996349" cy="2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5"/>
              </a:lnSpc>
            </a:pPr>
            <a:r>
              <a:rPr lang="en-US" sz="2682">
                <a:solidFill>
                  <a:srgbClr val="171616"/>
                </a:solidFill>
                <a:latin typeface="Montserrat Classic"/>
              </a:rPr>
              <a:t>  A module typically refers to a self-contained and reusable piece of code that encapsulates specific functionality or features of a larger backend application.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2701" y="4415889"/>
            <a:ext cx="4166142" cy="123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93"/>
              </a:lnSpc>
            </a:pPr>
            <a:r>
              <a:rPr lang="en-US" sz="7209">
                <a:solidFill>
                  <a:srgbClr val="227C9D"/>
                </a:solidFill>
                <a:latin typeface="Montserrat Classic Bold"/>
              </a:rPr>
              <a:t>MODULE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328" y="3359764"/>
            <a:ext cx="16432972" cy="6100909"/>
            <a:chOff x="0" y="0"/>
            <a:chExt cx="21910630" cy="81345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676" b="12676"/>
            <a:stretch>
              <a:fillRect/>
            </a:stretch>
          </p:blipFill>
          <p:spPr>
            <a:xfrm>
              <a:off x="0" y="0"/>
              <a:ext cx="21910630" cy="813454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26328" y="161925"/>
            <a:ext cx="15979962" cy="406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27C9D"/>
                </a:solidFill>
                <a:latin typeface="Montserrat Classic Bold"/>
              </a:rPr>
              <a:t>DATABASE</a:t>
            </a:r>
          </a:p>
          <a:p>
            <a:pPr>
              <a:lnSpc>
                <a:spcPts val="9000"/>
              </a:lnSpc>
            </a:pPr>
            <a:endParaRPr lang="en-US" sz="9000">
              <a:solidFill>
                <a:srgbClr val="227C9D"/>
              </a:solidFill>
              <a:latin typeface="Montserrat Classic Bold"/>
            </a:endParaRPr>
          </a:p>
          <a:p>
            <a:pPr>
              <a:lnSpc>
                <a:spcPts val="2300"/>
              </a:lnSpc>
            </a:pPr>
            <a:r>
              <a:rPr lang="en-US" sz="2300">
                <a:solidFill>
                  <a:srgbClr val="171616"/>
                </a:solidFill>
                <a:latin typeface="Montserrat Classic"/>
              </a:rPr>
              <a:t>A DATABASE IS A STRUCTURED COLLECTION OF ORGANIZED DATA THAT CAN BE EASILY ACCESSED, MANAGED, AND UPDATED.</a:t>
            </a:r>
          </a:p>
          <a:p>
            <a:pPr>
              <a:lnSpc>
                <a:spcPts val="9000"/>
              </a:lnSpc>
            </a:pPr>
            <a:endParaRPr lang="en-US" sz="2300">
              <a:solidFill>
                <a:srgbClr val="171616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9349" y="2175919"/>
            <a:ext cx="14249302" cy="6879566"/>
          </a:xfrm>
          <a:custGeom>
            <a:avLst/>
            <a:gdLst/>
            <a:ahLst/>
            <a:cxnLst/>
            <a:rect l="l" t="t" r="r" b="b"/>
            <a:pathLst>
              <a:path w="14249302" h="6879566">
                <a:moveTo>
                  <a:pt x="0" y="0"/>
                </a:moveTo>
                <a:lnTo>
                  <a:pt x="14249302" y="0"/>
                </a:lnTo>
                <a:lnTo>
                  <a:pt x="14249302" y="6879566"/>
                </a:lnTo>
                <a:lnTo>
                  <a:pt x="0" y="687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" t="-2720" b="-1740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9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627" y="4105507"/>
            <a:ext cx="9288593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227C9D"/>
                </a:solidFill>
                <a:latin typeface="Montserrat Ultra-Bold"/>
              </a:rPr>
              <a:t>THANK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09271-87C6-E7F3-7C49-2C9D2D24255C}"/>
              </a:ext>
            </a:extLst>
          </p:cNvPr>
          <p:cNvSpPr txBox="1"/>
          <p:nvPr/>
        </p:nvSpPr>
        <p:spPr>
          <a:xfrm>
            <a:off x="12344400" y="7450881"/>
            <a:ext cx="1478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AAYUSH KATOCH   2110990028</a:t>
            </a:r>
          </a:p>
          <a:p>
            <a:r>
              <a:rPr lang="en-IN" sz="2400" dirty="0">
                <a:latin typeface="Arial Black" panose="020B0A04020102020204" pitchFamily="34" charset="0"/>
              </a:rPr>
              <a:t>AAYUSH TOMAR     2110990032</a:t>
            </a:r>
          </a:p>
          <a:p>
            <a:r>
              <a:rPr lang="en-IN" sz="2400" dirty="0">
                <a:latin typeface="Arial Black" panose="020B0A04020102020204" pitchFamily="34" charset="0"/>
              </a:rPr>
              <a:t>ABHIJAY SHARMA  2110990039</a:t>
            </a:r>
          </a:p>
          <a:p>
            <a:r>
              <a:rPr lang="en-IN" sz="2400" dirty="0">
                <a:latin typeface="Arial Black" panose="020B0A04020102020204" pitchFamily="34" charset="0"/>
              </a:rPr>
              <a:t>ADITYA  ARORA      2110990082</a:t>
            </a:r>
          </a:p>
          <a:p>
            <a:r>
              <a:rPr lang="en-IN" sz="2400" dirty="0">
                <a:latin typeface="Arial Black" panose="020B0A04020102020204" pitchFamily="34" charset="0"/>
              </a:rPr>
              <a:t>AKHILESH STAN     2110990120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04625" y="-204625"/>
            <a:ext cx="2454486" cy="2863735"/>
            <a:chOff x="0" y="0"/>
            <a:chExt cx="4549277" cy="5307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9277" cy="5307801"/>
            </a:xfrm>
            <a:custGeom>
              <a:avLst/>
              <a:gdLst/>
              <a:ahLst/>
              <a:cxnLst/>
              <a:rect l="l" t="t" r="r" b="b"/>
              <a:pathLst>
                <a:path w="4549277" h="5307801">
                  <a:moveTo>
                    <a:pt x="4549277" y="5307801"/>
                  </a:moveTo>
                  <a:lnTo>
                    <a:pt x="0" y="5307801"/>
                  </a:lnTo>
                  <a:lnTo>
                    <a:pt x="0" y="0"/>
                  </a:lnTo>
                  <a:lnTo>
                    <a:pt x="4549277" y="5307801"/>
                  </a:lnTo>
                  <a:close/>
                </a:path>
              </a:pathLst>
            </a:custGeom>
            <a:solidFill>
              <a:srgbClr val="FE6D73">
                <a:alpha val="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7084797" y="0"/>
            <a:ext cx="1212728" cy="1210788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C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51535" y="3426036"/>
            <a:ext cx="7092465" cy="2534390"/>
            <a:chOff x="0" y="0"/>
            <a:chExt cx="22141968" cy="7912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FCB77">
                <a:alpha val="4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3426036"/>
            <a:ext cx="7092465" cy="2534390"/>
            <a:chOff x="0" y="0"/>
            <a:chExt cx="22141968" cy="7912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27C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9144000" y="5960426"/>
            <a:ext cx="7092465" cy="2534390"/>
            <a:chOff x="0" y="0"/>
            <a:chExt cx="22141968" cy="7912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FE6D73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2051535" y="5960426"/>
            <a:ext cx="7092465" cy="2534390"/>
            <a:chOff x="0" y="0"/>
            <a:chExt cx="22141968" cy="7912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8CA9A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863735" y="4023082"/>
            <a:ext cx="54680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863735" y="6557472"/>
            <a:ext cx="4833054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Offer a platform for users to create, update, and delete expenses and categories.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56200" y="4177081"/>
            <a:ext cx="4833054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Provide detailed insights into spending patterns to enable better financial management.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56200" y="6510070"/>
            <a:ext cx="4833054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1A465B"/>
                </a:solidFill>
                <a:latin typeface="Open Sans Bold"/>
              </a:rPr>
              <a:t>Generate comprehensive reports based on user-defined time periods and categories.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1A465B"/>
              </a:solidFill>
              <a:latin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92012" y="1557866"/>
            <a:ext cx="8903976" cy="86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202B3D"/>
                </a:solidFill>
                <a:latin typeface="Raleway Bold"/>
              </a:rPr>
              <a:t>INTRODUCTION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63735" y="4341218"/>
            <a:ext cx="546806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Simplify expense tracking for individuals and organizations.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CA9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38833" y="880206"/>
            <a:ext cx="11024038" cy="8758459"/>
            <a:chOff x="0" y="0"/>
            <a:chExt cx="14698717" cy="116779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994" r="994"/>
            <a:stretch>
              <a:fillRect/>
            </a:stretch>
          </p:blipFill>
          <p:spPr>
            <a:xfrm>
              <a:off x="0" y="0"/>
              <a:ext cx="14698717" cy="1167794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88706" y="4007692"/>
            <a:ext cx="262733" cy="26273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41748" y="5080366"/>
            <a:ext cx="262733" cy="26273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41748" y="6167475"/>
            <a:ext cx="262733" cy="26273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88706" y="7382707"/>
            <a:ext cx="262733" cy="26273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103477" y="713251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84" y="2180208"/>
            <a:ext cx="741947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Web Tech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874184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React.js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7412" y="5042266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Node.js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129375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Express.js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274351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MongoDB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4481" y="2285776"/>
            <a:ext cx="16302099" cy="8001224"/>
            <a:chOff x="0" y="0"/>
            <a:chExt cx="21736132" cy="10668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4" r="284"/>
            <a:stretch>
              <a:fillRect/>
            </a:stretch>
          </p:blipFill>
          <p:spPr>
            <a:xfrm>
              <a:off x="0" y="0"/>
              <a:ext cx="21736132" cy="10668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CA9A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1550" y="9229725"/>
            <a:ext cx="5458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20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47527" y="-171450"/>
            <a:ext cx="7686616" cy="153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227C9D"/>
                </a:solidFill>
                <a:latin typeface="Raleway Bold"/>
              </a:rPr>
              <a:t>Key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412" y="1304935"/>
            <a:ext cx="11704076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>
                <a:solidFill>
                  <a:srgbClr val="171616"/>
                </a:solidFill>
                <a:latin typeface="Open Sans"/>
              </a:rPr>
              <a:t>1.Interactive user interface that is also responsive </a:t>
            </a:r>
          </a:p>
          <a:p>
            <a:pPr>
              <a:lnSpc>
                <a:spcPts val="4281"/>
              </a:lnSpc>
              <a:spcBef>
                <a:spcPct val="0"/>
              </a:spcBef>
            </a:pPr>
            <a:endParaRPr lang="en-US" sz="3058">
              <a:solidFill>
                <a:srgbClr val="171616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3112" y="639013"/>
            <a:ext cx="4256350" cy="9008974"/>
          </a:xfrm>
          <a:custGeom>
            <a:avLst/>
            <a:gdLst/>
            <a:ahLst/>
            <a:cxnLst/>
            <a:rect l="l" t="t" r="r" b="b"/>
            <a:pathLst>
              <a:path w="4256350" h="9008974">
                <a:moveTo>
                  <a:pt x="0" y="0"/>
                </a:moveTo>
                <a:lnTo>
                  <a:pt x="4256350" y="0"/>
                </a:lnTo>
                <a:lnTo>
                  <a:pt x="4256350" y="9008974"/>
                </a:lnTo>
                <a:lnTo>
                  <a:pt x="0" y="900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0" r="-980" b="-704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4530" y="2046821"/>
            <a:ext cx="8823439" cy="6193358"/>
            <a:chOff x="0" y="0"/>
            <a:chExt cx="11764585" cy="82578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357" r="17357"/>
            <a:stretch>
              <a:fillRect/>
            </a:stretch>
          </p:blipFill>
          <p:spPr>
            <a:xfrm>
              <a:off x="0" y="0"/>
              <a:ext cx="11764585" cy="825781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354699" y="2151596"/>
            <a:ext cx="6448950" cy="102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227C9D"/>
                </a:solidFill>
                <a:latin typeface="Montserrat Heavy"/>
              </a:rPr>
              <a:t>NEW USER REGISTRATION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259" y="5298838"/>
            <a:ext cx="782583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when a new user register on the System then this page is shown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502" y="2502279"/>
            <a:ext cx="15220579" cy="7195679"/>
            <a:chOff x="0" y="0"/>
            <a:chExt cx="20294105" cy="95942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335" r="1335"/>
            <a:stretch>
              <a:fillRect/>
            </a:stretch>
          </p:blipFill>
          <p:spPr>
            <a:xfrm>
              <a:off x="0" y="0"/>
              <a:ext cx="20294105" cy="959423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86026" y="1095616"/>
            <a:ext cx="1422439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when the user registered then this page is shown  with user Created Successfully and have to choose a avtar for profile picture.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4646" y="2559976"/>
            <a:ext cx="15618708" cy="6698324"/>
            <a:chOff x="0" y="0"/>
            <a:chExt cx="20824944" cy="8931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51" b="2151"/>
            <a:stretch>
              <a:fillRect/>
            </a:stretch>
          </p:blipFill>
          <p:spPr>
            <a:xfrm>
              <a:off x="0" y="0"/>
              <a:ext cx="20824944" cy="8931098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34646" y="971550"/>
            <a:ext cx="156187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Then after selection of avtar this page is shown to add transaction of details by cliking ion add new  button.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847" y="2256649"/>
            <a:ext cx="15522306" cy="7249553"/>
            <a:chOff x="0" y="0"/>
            <a:chExt cx="20696408" cy="966607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2" b="212"/>
            <a:stretch>
              <a:fillRect/>
            </a:stretch>
          </p:blipFill>
          <p:spPr>
            <a:xfrm>
              <a:off x="0" y="0"/>
              <a:ext cx="20696408" cy="966607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736994" y="971550"/>
            <a:ext cx="1384632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After clicking this will be shown to user and then add transaction details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385</Words>
  <Application>Microsoft Office PowerPoint</Application>
  <PresentationFormat>Custom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Raleway</vt:lpstr>
      <vt:lpstr>Montserrat Heavy</vt:lpstr>
      <vt:lpstr>Open Sans</vt:lpstr>
      <vt:lpstr>Montserrat Classic Bold</vt:lpstr>
      <vt:lpstr>Glacial Indifference Bold</vt:lpstr>
      <vt:lpstr>Montserrat Classic</vt:lpstr>
      <vt:lpstr>Arial</vt:lpstr>
      <vt:lpstr>Calibri</vt:lpstr>
      <vt:lpstr>Montserrat Ultra-Bold</vt:lpstr>
      <vt:lpstr>Montserrat Bold</vt:lpstr>
      <vt:lpstr>Raleway Bold</vt:lpstr>
      <vt:lpstr>Arial Black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Business Infographic Presentation</dc:title>
  <cp:lastModifiedBy>Alisha Aggarwal</cp:lastModifiedBy>
  <cp:revision>4</cp:revision>
  <dcterms:created xsi:type="dcterms:W3CDTF">2006-08-16T00:00:00Z</dcterms:created>
  <dcterms:modified xsi:type="dcterms:W3CDTF">2024-01-18T11:28:35Z</dcterms:modified>
  <dc:identifier>DAF1qXl-sFM</dc:identifier>
</cp:coreProperties>
</file>